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3" r:id="rId2"/>
    <p:sldId id="363" r:id="rId3"/>
    <p:sldId id="362" r:id="rId4"/>
    <p:sldId id="361" r:id="rId5"/>
    <p:sldId id="3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920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86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5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53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4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30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13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87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17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10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49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73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D53B-2478-724A-9E88-200DC1E6E79E}" type="datetimeFigureOut">
              <a:rPr lang="es-ES" smtClean="0"/>
              <a:t>20/5/15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CAB1-3E1A-CE4D-AC5C-7AFC24CF67E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13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82083" y="264583"/>
            <a:ext cx="7958667" cy="3915823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82083" y="4180406"/>
            <a:ext cx="7958667" cy="2222501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4410618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6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82083" y="264583"/>
            <a:ext cx="7958667" cy="3915823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82083" y="4180406"/>
            <a:ext cx="7958667" cy="2222501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3079013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783529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57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82083" y="264583"/>
            <a:ext cx="7958667" cy="3915823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82083" y="4180406"/>
            <a:ext cx="7958667" cy="2222501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2455333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4502149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417733" y="4180406"/>
            <a:ext cx="10584" cy="2222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59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82083" y="593447"/>
            <a:ext cx="7958667" cy="3915823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82083" y="4509270"/>
            <a:ext cx="7958667" cy="1481250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2069786" y="4509270"/>
            <a:ext cx="10584" cy="1481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651676" y="4509270"/>
            <a:ext cx="10584" cy="1481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5306448" y="4509270"/>
            <a:ext cx="10584" cy="1481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6921661" y="4509270"/>
            <a:ext cx="10584" cy="1481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80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94831" y="306186"/>
            <a:ext cx="8493388" cy="4615471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294831" y="4921657"/>
            <a:ext cx="8493388" cy="1428868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1547781" y="4921657"/>
            <a:ext cx="11295" cy="1428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880199" y="4921657"/>
            <a:ext cx="11295" cy="1428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262820" y="4921657"/>
            <a:ext cx="11295" cy="1428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5662580" y="4921657"/>
            <a:ext cx="11295" cy="1428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7187076" y="4921657"/>
            <a:ext cx="11295" cy="1428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804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153</TotalTime>
  <Words>0</Words>
  <Application>Microsoft Macintosh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EUGENIA ROMERO PAREJO</dc:creator>
  <cp:lastModifiedBy>EUGENIA ROMERO PAREJO</cp:lastModifiedBy>
  <cp:revision>29</cp:revision>
  <cp:lastPrinted>2015-05-11T08:52:50Z</cp:lastPrinted>
  <dcterms:created xsi:type="dcterms:W3CDTF">2015-05-07T21:34:31Z</dcterms:created>
  <dcterms:modified xsi:type="dcterms:W3CDTF">2015-05-20T21:33:45Z</dcterms:modified>
</cp:coreProperties>
</file>