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83" r:id="rId2"/>
    <p:sldId id="363" r:id="rId3"/>
    <p:sldId id="362" r:id="rId4"/>
    <p:sldId id="361" r:id="rId5"/>
    <p:sldId id="360" r:id="rId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1920" y="-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986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285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553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042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30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13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387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179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310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496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73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AD53B-2478-724A-9E88-200DC1E6E79E}" type="datetimeFigureOut">
              <a:rPr lang="es-ES" smtClean="0"/>
              <a:t>20/5/15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ECAB1-3E1A-CE4D-AC5C-7AFC24CF67E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713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noFill/>
          <a:ln w="762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582083" y="264583"/>
            <a:ext cx="7958667" cy="3915823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582083" y="4180406"/>
            <a:ext cx="7958667" cy="2222501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/>
          <p:cNvCxnSpPr/>
          <p:nvPr/>
        </p:nvCxnSpPr>
        <p:spPr>
          <a:xfrm>
            <a:off x="4410618" y="4180406"/>
            <a:ext cx="10584" cy="2222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746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noFill/>
          <a:ln w="762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582083" y="264583"/>
            <a:ext cx="7958667" cy="3915823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582083" y="4180406"/>
            <a:ext cx="7958667" cy="2222501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/>
          <p:cNvCxnSpPr/>
          <p:nvPr/>
        </p:nvCxnSpPr>
        <p:spPr>
          <a:xfrm>
            <a:off x="3079013" y="4180406"/>
            <a:ext cx="10584" cy="2222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5783529" y="4180406"/>
            <a:ext cx="10584" cy="2222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57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noFill/>
          <a:ln w="762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582083" y="264583"/>
            <a:ext cx="7958667" cy="3915823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582083" y="4180406"/>
            <a:ext cx="7958667" cy="2222501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/>
          <p:cNvCxnSpPr/>
          <p:nvPr/>
        </p:nvCxnSpPr>
        <p:spPr>
          <a:xfrm>
            <a:off x="2455333" y="4180406"/>
            <a:ext cx="10584" cy="2222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4502149" y="4180406"/>
            <a:ext cx="10584" cy="2222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6417733" y="4180406"/>
            <a:ext cx="10584" cy="2222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594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noFill/>
          <a:ln w="762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582083" y="593447"/>
            <a:ext cx="7958667" cy="3915823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582083" y="4509270"/>
            <a:ext cx="7958667" cy="1481250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/>
          <p:cNvCxnSpPr/>
          <p:nvPr/>
        </p:nvCxnSpPr>
        <p:spPr>
          <a:xfrm>
            <a:off x="2069786" y="4509270"/>
            <a:ext cx="10584" cy="1481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3651676" y="4509270"/>
            <a:ext cx="10584" cy="1481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5306448" y="4509270"/>
            <a:ext cx="10584" cy="1481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6921661" y="4509270"/>
            <a:ext cx="10584" cy="1481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80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noFill/>
          <a:ln w="762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294831" y="306186"/>
            <a:ext cx="8493388" cy="4615471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294831" y="4921657"/>
            <a:ext cx="8493388" cy="1428868"/>
          </a:xfrm>
          <a:prstGeom prst="rect">
            <a:avLst/>
          </a:prstGeom>
          <a:noFill/>
          <a:ln w="381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/>
          <p:cNvCxnSpPr/>
          <p:nvPr/>
        </p:nvCxnSpPr>
        <p:spPr>
          <a:xfrm>
            <a:off x="1547781" y="4921657"/>
            <a:ext cx="11295" cy="14288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2880199" y="4921657"/>
            <a:ext cx="11295" cy="14288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4262820" y="4921657"/>
            <a:ext cx="11295" cy="14288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5662580" y="4921657"/>
            <a:ext cx="11295" cy="14288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7187076" y="4921657"/>
            <a:ext cx="11295" cy="14288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804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 de onda.thmx</Template>
  <TotalTime>153</TotalTime>
  <Words>0</Words>
  <Application>Microsoft Macintosh PowerPoint</Application>
  <PresentationFormat>Presentación en pantalla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EUGENIA ROMERO PAREJO</dc:creator>
  <cp:lastModifiedBy>EUGENIA ROMERO PAREJO</cp:lastModifiedBy>
  <cp:revision>29</cp:revision>
  <cp:lastPrinted>2015-05-11T08:52:50Z</cp:lastPrinted>
  <dcterms:created xsi:type="dcterms:W3CDTF">2015-05-07T21:34:31Z</dcterms:created>
  <dcterms:modified xsi:type="dcterms:W3CDTF">2015-05-20T21:33:45Z</dcterms:modified>
</cp:coreProperties>
</file>